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5" r:id="rId3"/>
    <p:sldId id="266" r:id="rId4"/>
    <p:sldId id="267" r:id="rId5"/>
    <p:sldId id="256" r:id="rId6"/>
    <p:sldId id="264" r:id="rId7"/>
    <p:sldId id="258" r:id="rId8"/>
    <p:sldId id="263" r:id="rId9"/>
  </p:sldIdLst>
  <p:sldSz cx="18288000" cy="10287000"/>
  <p:notesSz cx="6858000" cy="9144000"/>
  <p:embeddedFontLst>
    <p:embeddedFont>
      <p:font typeface="Disket Mono" panose="020B0600000101010101" charset="-127"/>
      <p:regular r:id="rId10"/>
    </p:embeddedFont>
    <p:embeddedFont>
      <p:font typeface="Arcade Gamer" panose="020B0600000101010101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Garet" panose="020B0600000101010101" charset="0"/>
      <p:regular r:id="rId20"/>
    </p:embeddedFont>
    <p:embeddedFont>
      <p:font typeface="Curlz MT" panose="04040404050702020202" pitchFamily="82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DOSMyungjo" panose="02000604000000000000" charset="-127"/>
      <p:regular r:id="rId24"/>
    </p:embeddedFont>
    <p:embeddedFont>
      <p:font typeface="Garet Bold" panose="020B0600000101010101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14.gif"/><Relationship Id="rId3" Type="http://schemas.openxmlformats.org/officeDocument/2006/relationships/image" Target="../media/image2.svg"/><Relationship Id="rId21" Type="http://schemas.openxmlformats.org/officeDocument/2006/relationships/image" Target="../media/image11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4.gi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28.gif"/><Relationship Id="rId2" Type="http://schemas.openxmlformats.org/officeDocument/2006/relationships/image" Target="../media/image15.png"/><Relationship Id="rId16" Type="http://schemas.openxmlformats.org/officeDocument/2006/relationships/image" Target="../media/image2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gif"/><Relationship Id="rId15" Type="http://schemas.openxmlformats.org/officeDocument/2006/relationships/image" Target="../media/image4.gif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18.gif"/><Relationship Id="rId12" Type="http://schemas.openxmlformats.org/officeDocument/2006/relationships/image" Target="../media/image23.png"/><Relationship Id="rId2" Type="http://schemas.openxmlformats.org/officeDocument/2006/relationships/image" Target="../media/image28.gif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2.svg"/><Relationship Id="rId5" Type="http://schemas.openxmlformats.org/officeDocument/2006/relationships/image" Target="../media/image17.png"/><Relationship Id="rId15" Type="http://schemas.openxmlformats.org/officeDocument/2006/relationships/image" Target="../media/image27.gif"/><Relationship Id="rId10" Type="http://schemas.openxmlformats.org/officeDocument/2006/relationships/image" Target="../media/image21.png"/><Relationship Id="rId4" Type="http://schemas.openxmlformats.org/officeDocument/2006/relationships/image" Target="../media/image4.svg"/><Relationship Id="rId9" Type="http://schemas.openxmlformats.org/officeDocument/2006/relationships/image" Target="../media/image41.sv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openxmlformats.org/officeDocument/2006/relationships/image" Target="../media/image22.png"/><Relationship Id="rId18" Type="http://schemas.openxmlformats.org/officeDocument/2006/relationships/image" Target="../media/image27.gif"/><Relationship Id="rId3" Type="http://schemas.openxmlformats.org/officeDocument/2006/relationships/image" Target="../media/image45.svg"/><Relationship Id="rId7" Type="http://schemas.openxmlformats.org/officeDocument/2006/relationships/image" Target="../media/image40.svg"/><Relationship Id="rId12" Type="http://schemas.openxmlformats.org/officeDocument/2006/relationships/image" Target="../media/image42.svg"/><Relationship Id="rId17" Type="http://schemas.openxmlformats.org/officeDocument/2006/relationships/image" Target="../media/image4.gif"/><Relationship Id="rId2" Type="http://schemas.openxmlformats.org/officeDocument/2006/relationships/image" Target="../media/image15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23.png"/><Relationship Id="rId10" Type="http://schemas.openxmlformats.org/officeDocument/2006/relationships/image" Target="../media/image41.svg"/><Relationship Id="rId19" Type="http://schemas.openxmlformats.org/officeDocument/2006/relationships/image" Target="../media/image28.gif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gif"/><Relationship Id="rId5" Type="http://schemas.openxmlformats.org/officeDocument/2006/relationships/image" Target="../media/image35.png"/><Relationship Id="rId10" Type="http://schemas.openxmlformats.org/officeDocument/2006/relationships/image" Target="../media/image20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gif"/><Relationship Id="rId5" Type="http://schemas.openxmlformats.org/officeDocument/2006/relationships/image" Target="../media/image35.png"/><Relationship Id="rId10" Type="http://schemas.openxmlformats.org/officeDocument/2006/relationships/image" Target="../media/image20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80457" y="1478451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flipH="1">
            <a:off x="6457336" y="876271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724400" y="5862224"/>
            <a:ext cx="2681134" cy="1155724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82097" y="5858231"/>
            <a:ext cx="2681134" cy="1160642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156308" y="5883705"/>
            <a:ext cx="2712092" cy="1129271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511053" y="682309"/>
            <a:ext cx="1952265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PLAYER 2</a:t>
            </a:r>
          </a:p>
        </p:txBody>
      </p:sp>
      <p:sp>
        <p:nvSpPr>
          <p:cNvPr id="17" name="Freeform 17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395041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 b="-1010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968766" y="6279266"/>
            <a:ext cx="1204434" cy="1150234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639714"/>
            <a:ext cx="186671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 dirty="0">
                <a:solidFill>
                  <a:srgbClr val="585E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PLAYER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55094" y="8648874"/>
            <a:ext cx="5650752" cy="4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Add a short description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11372" y="2951451"/>
            <a:ext cx="13564288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ko-KR" altLang="en-US" sz="10499" dirty="0" err="1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버섯먹는</a:t>
            </a:r>
            <a:r>
              <a:rPr lang="ko-KR" altLang="en-US" sz="10499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 은식이</a:t>
            </a:r>
            <a:endParaRPr lang="en-US" sz="10499" dirty="0">
              <a:solidFill>
                <a:srgbClr val="FF63D8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021769" y="682309"/>
            <a:ext cx="424446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 dirty="0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 dirty="0">
                <a:solidFill>
                  <a:srgbClr val="21EF80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2500</a:t>
            </a:r>
          </a:p>
        </p:txBody>
      </p:sp>
    </p:spTree>
    <p:extLst>
      <p:ext uri="{BB962C8B-B14F-4D97-AF65-F5344CB8AC3E}">
        <p14:creationId xmlns:p14="http://schemas.microsoft.com/office/powerpoint/2010/main" val="353533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4200" y="1949135"/>
            <a:ext cx="6515100" cy="10752781"/>
          </a:xfrm>
          <a:custGeom>
            <a:avLst/>
            <a:gdLst/>
            <a:ahLst/>
            <a:cxnLst/>
            <a:rect l="l" t="t" r="r" b="b"/>
            <a:pathLst>
              <a:path w="6451668" h="10752781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5269834"/>
            <a:ext cx="8560485" cy="3988466"/>
            <a:chOff x="0" y="0"/>
            <a:chExt cx="2254613" cy="10504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4613" cy="1050460"/>
            </a:xfrm>
            <a:custGeom>
              <a:avLst/>
              <a:gdLst/>
              <a:ahLst/>
              <a:cxnLst/>
              <a:rect l="l" t="t" r="r" b="b"/>
              <a:pathLst>
                <a:path w="2254613" h="1050460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54613" cy="110761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 sz="2000" dirty="0"/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    5X5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배열 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map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에서 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2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는 </a:t>
              </a:r>
              <a:r>
                <a:rPr lang="ko-KR" altLang="en-US" sz="2400" dirty="0" err="1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은식이를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나타낸다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.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    5X5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배열 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map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에서 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1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은 버섯을 나타낸다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.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       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    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배열 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move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의 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‘</a:t>
              </a:r>
              <a:r>
                <a:rPr lang="en-US" altLang="ko-KR" sz="2400" dirty="0" err="1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w’,’a’,’s’,’d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’ 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는 </a:t>
              </a:r>
              <a:r>
                <a:rPr lang="ko-KR" altLang="en-US" sz="2400" dirty="0" err="1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은식이의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</a:t>
              </a:r>
              <a:r>
                <a:rPr lang="ko-KR" altLang="en-US" sz="2400" dirty="0" err="1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이동키이다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.</a:t>
              </a:r>
            </a:p>
            <a:p>
              <a:pPr>
                <a:lnSpc>
                  <a:spcPts val="3359"/>
                </a:lnSpc>
              </a:pP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    배열 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move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처럼 이동했을 경우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, 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은식이는 총 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3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개의            버섯을 </a:t>
              </a:r>
              <a:r>
                <a:rPr lang="ko-KR" altLang="en-US" sz="2400" dirty="0" err="1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먹게된다</a:t>
              </a:r>
              <a:r>
                <a:rPr lang="en-US" altLang="ko-KR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. </a:t>
              </a:r>
              <a:r>
                <a:rPr lang="ko-KR" altLang="en-US" sz="24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   </a:t>
              </a:r>
              <a:endParaRPr lang="en-US" sz="24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248409" y="5777692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/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4000181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577771" y="680135"/>
            <a:ext cx="1120090" cy="441636"/>
            <a:chOff x="121853" y="121853"/>
            <a:chExt cx="1493454" cy="588848"/>
          </a:xfrm>
        </p:grpSpPr>
        <p:sp>
          <p:nvSpPr>
            <p:cNvPr id="15" name="TextBox 15"/>
            <p:cNvSpPr txBox="1"/>
            <p:nvPr/>
          </p:nvSpPr>
          <p:spPr>
            <a:xfrm>
              <a:off x="832555" y="182175"/>
              <a:ext cx="78275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01</a:t>
              </a:r>
            </a:p>
          </p:txBody>
        </p:sp>
        <p:sp>
          <p:nvSpPr>
            <p:cNvPr id="16" name="Freeform 16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/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5443716" y="722565"/>
            <a:ext cx="862336" cy="320601"/>
            <a:chOff x="0" y="-9525"/>
            <a:chExt cx="1149782" cy="427468"/>
          </a:xfrm>
        </p:grpSpPr>
        <p:sp>
          <p:nvSpPr>
            <p:cNvPr id="18" name="TextBox 18"/>
            <p:cNvSpPr txBox="1"/>
            <p:nvPr/>
          </p:nvSpPr>
          <p:spPr>
            <a:xfrm>
              <a:off x="367030" y="-9525"/>
              <a:ext cx="78275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12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/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4115755" y="696801"/>
            <a:ext cx="908861" cy="320601"/>
            <a:chOff x="0" y="-9525"/>
            <a:chExt cx="1211815" cy="427468"/>
          </a:xfrm>
        </p:grpSpPr>
        <p:sp>
          <p:nvSpPr>
            <p:cNvPr id="21" name="TextBox 21"/>
            <p:cNvSpPr txBox="1"/>
            <p:nvPr/>
          </p:nvSpPr>
          <p:spPr>
            <a:xfrm>
              <a:off x="429063" y="-9525"/>
              <a:ext cx="78275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07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/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2779030" y="8337550"/>
            <a:ext cx="2442301" cy="920750"/>
            <a:chOff x="0" y="0"/>
            <a:chExt cx="643240" cy="2425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3240" cy="242502"/>
            </a:xfrm>
            <a:custGeom>
              <a:avLst/>
              <a:gdLst/>
              <a:ahLst/>
              <a:cxnLst/>
              <a:rect l="l" t="t" r="r" b="b"/>
              <a:pathLst>
                <a:path w="643240" h="242502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endParaRPr lang="en-US" sz="2500" dirty="0">
                <a:solidFill>
                  <a:srgbClr val="000000"/>
                </a:solidFill>
                <a:latin typeface="DOSMyungjo" panose="02000604000000000000" pitchFamily="2" charset="-127"/>
                <a:ea typeface="DOSMyungjo" panose="02000604000000000000" pitchFamily="2" charset="-127"/>
              </a:endParaRPr>
            </a:p>
            <a:p>
              <a:pPr algn="ctr">
                <a:lnSpc>
                  <a:spcPts val="1820"/>
                </a:lnSpc>
              </a:pPr>
              <a:r>
                <a:rPr lang="en-US" sz="2500" dirty="0">
                  <a:solidFill>
                    <a:srgbClr val="000000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2500" dirty="0">
                  <a:solidFill>
                    <a:srgbClr val="000000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Agenda Page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57140" y="2317354"/>
            <a:ext cx="863204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Example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4581" y="6591300"/>
            <a:ext cx="5791200" cy="663750"/>
          </a:xfrm>
          <a:prstGeom prst="rect">
            <a:avLst/>
          </a:prstGeom>
        </p:spPr>
      </p:pic>
      <p:sp>
        <p:nvSpPr>
          <p:cNvPr id="30" name="Freeform 10"/>
          <p:cNvSpPr/>
          <p:nvPr/>
        </p:nvSpPr>
        <p:spPr>
          <a:xfrm flipH="1">
            <a:off x="1248409" y="6151347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/>
            </a:blip>
            <a:stretch>
              <a:fillRect/>
            </a:stretch>
          </a:blipFill>
        </p:spPr>
      </p:sp>
      <p:sp>
        <p:nvSpPr>
          <p:cNvPr id="31" name="Freeform 10"/>
          <p:cNvSpPr/>
          <p:nvPr/>
        </p:nvSpPr>
        <p:spPr>
          <a:xfrm flipH="1">
            <a:off x="1248937" y="706992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/>
            </a:blip>
            <a:stretch>
              <a:fillRect/>
            </a:stretch>
          </a:blipFill>
        </p:spPr>
      </p:sp>
      <p:sp>
        <p:nvSpPr>
          <p:cNvPr id="32" name="Freeform 10"/>
          <p:cNvSpPr/>
          <p:nvPr/>
        </p:nvSpPr>
        <p:spPr>
          <a:xfrm flipH="1">
            <a:off x="1233953" y="7457882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/>
            </a:blip>
            <a:stretch>
              <a:fillRect/>
            </a:stretch>
          </a:blipFill>
        </p:spPr>
      </p:sp>
      <p:sp>
        <p:nvSpPr>
          <p:cNvPr id="33" name="직사각형 32"/>
          <p:cNvSpPr/>
          <p:nvPr/>
        </p:nvSpPr>
        <p:spPr>
          <a:xfrm>
            <a:off x="10972800" y="2330915"/>
            <a:ext cx="6096000" cy="3555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99FF33"/>
                </a:solidFill>
                <a:latin typeface="Consolas" panose="020B0609020204030204" pitchFamily="49" charset="0"/>
              </a:rPr>
              <a:t>map = {</a:t>
            </a:r>
          </a:p>
          <a:p>
            <a:r>
              <a:rPr lang="en-US" altLang="ko-KR" sz="3200" dirty="0">
                <a:solidFill>
                  <a:srgbClr val="99FF33"/>
                </a:solidFill>
                <a:latin typeface="Consolas" panose="020B0609020204030204" pitchFamily="49" charset="0"/>
              </a:rPr>
              <a:t>{0,0,0,0,1},</a:t>
            </a:r>
            <a:endParaRPr lang="ko-KR" altLang="en-US" sz="3200" dirty="0">
              <a:solidFill>
                <a:srgbClr val="99FF33"/>
              </a:solidFill>
              <a:latin typeface="Consolas" panose="020B0609020204030204" pitchFamily="49" charset="0"/>
            </a:endParaRPr>
          </a:p>
          <a:p>
            <a:r>
              <a:rPr lang="en-US" altLang="ko-KR" sz="3200" dirty="0">
                <a:solidFill>
                  <a:srgbClr val="99FF33"/>
                </a:solidFill>
                <a:latin typeface="Consolas" panose="020B0609020204030204" pitchFamily="49" charset="0"/>
              </a:rPr>
              <a:t>{0,1,0,0,0},</a:t>
            </a:r>
            <a:endParaRPr lang="ko-KR" altLang="en-US" sz="3200" dirty="0">
              <a:solidFill>
                <a:srgbClr val="99FF33"/>
              </a:solidFill>
              <a:latin typeface="Consolas" panose="020B0609020204030204" pitchFamily="49" charset="0"/>
            </a:endParaRPr>
          </a:p>
          <a:p>
            <a:r>
              <a:rPr lang="en-US" altLang="ko-KR" sz="3200" dirty="0">
                <a:solidFill>
                  <a:srgbClr val="99FF33"/>
                </a:solidFill>
                <a:latin typeface="Consolas" panose="020B0609020204030204" pitchFamily="49" charset="0"/>
              </a:rPr>
              <a:t>{0,0,0,2,0},</a:t>
            </a:r>
            <a:endParaRPr lang="ko-KR" altLang="en-US" sz="3200" dirty="0">
              <a:solidFill>
                <a:srgbClr val="99FF33"/>
              </a:solidFill>
              <a:latin typeface="Consolas" panose="020B0609020204030204" pitchFamily="49" charset="0"/>
            </a:endParaRPr>
          </a:p>
          <a:p>
            <a:r>
              <a:rPr lang="en-US" altLang="ko-KR" sz="3200" dirty="0">
                <a:solidFill>
                  <a:srgbClr val="99FF33"/>
                </a:solidFill>
                <a:latin typeface="Consolas" panose="020B0609020204030204" pitchFamily="49" charset="0"/>
              </a:rPr>
              <a:t>{0,1,0,0,1},</a:t>
            </a:r>
            <a:endParaRPr lang="ko-KR" altLang="en-US" sz="3200" dirty="0">
              <a:solidFill>
                <a:srgbClr val="99FF33"/>
              </a:solidFill>
              <a:latin typeface="Consolas" panose="020B0609020204030204" pitchFamily="49" charset="0"/>
            </a:endParaRPr>
          </a:p>
          <a:p>
            <a:r>
              <a:rPr lang="en-US" altLang="ko-KR" sz="3200" dirty="0">
                <a:solidFill>
                  <a:srgbClr val="99FF33"/>
                </a:solidFill>
                <a:latin typeface="Consolas" panose="020B0609020204030204" pitchFamily="49" charset="0"/>
              </a:rPr>
              <a:t>{0,0,0,0,0}</a:t>
            </a:r>
            <a:endParaRPr lang="ko-KR" altLang="en-US" sz="3200" dirty="0">
              <a:solidFill>
                <a:srgbClr val="99FF33"/>
              </a:solidFill>
              <a:latin typeface="Consolas" panose="020B0609020204030204" pitchFamily="49" charset="0"/>
            </a:endParaRPr>
          </a:p>
          <a:p>
            <a:r>
              <a:rPr lang="en-US" altLang="ko-KR" sz="3200" dirty="0">
                <a:solidFill>
                  <a:srgbClr val="99FF33"/>
                </a:solidFill>
                <a:latin typeface="Consolas" panose="020B0609020204030204" pitchFamily="49" charset="0"/>
              </a:rPr>
              <a:t>}</a:t>
            </a:r>
            <a:endParaRPr lang="ko-KR" altLang="en-US" sz="3200" dirty="0">
              <a:solidFill>
                <a:srgbClr val="99FF33"/>
              </a:solidFill>
              <a:latin typeface="Consolas" panose="020B0609020204030204" pitchFamily="49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591300"/>
            <a:ext cx="6858000" cy="79962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956200" y="5304713"/>
            <a:ext cx="978075" cy="93406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8911" y="3339414"/>
            <a:ext cx="9024403" cy="1674889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3874831" y="2907188"/>
            <a:ext cx="3020950" cy="2486453"/>
            <a:chOff x="692051" y="2857500"/>
            <a:chExt cx="9099121" cy="8257729"/>
          </a:xfrm>
        </p:grpSpPr>
        <p:grpSp>
          <p:nvGrpSpPr>
            <p:cNvPr id="38" name="Group 2"/>
            <p:cNvGrpSpPr/>
            <p:nvPr/>
          </p:nvGrpSpPr>
          <p:grpSpPr>
            <a:xfrm>
              <a:off x="692051" y="2857500"/>
              <a:ext cx="9099121" cy="8257729"/>
              <a:chOff x="0" y="0"/>
              <a:chExt cx="2396476" cy="2174875"/>
            </a:xfrm>
          </p:grpSpPr>
          <p:sp>
            <p:nvSpPr>
              <p:cNvPr id="69" name="Freeform 3"/>
              <p:cNvSpPr/>
              <p:nvPr/>
            </p:nvSpPr>
            <p:spPr>
              <a:xfrm>
                <a:off x="0" y="0"/>
                <a:ext cx="2396476" cy="2174875"/>
              </a:xfrm>
              <a:custGeom>
                <a:avLst/>
                <a:gdLst/>
                <a:ahLst/>
                <a:cxnLst/>
                <a:rect l="l" t="t" r="r" b="b"/>
                <a:pathLst>
                  <a:path w="2396476" h="2174875">
                    <a:moveTo>
                      <a:pt x="41691" y="0"/>
                    </a:moveTo>
                    <a:lnTo>
                      <a:pt x="2354785" y="0"/>
                    </a:lnTo>
                    <a:cubicBezTo>
                      <a:pt x="2377810" y="0"/>
                      <a:pt x="2396476" y="18666"/>
                      <a:pt x="2396476" y="41691"/>
                    </a:cubicBezTo>
                    <a:lnTo>
                      <a:pt x="2396476" y="2133184"/>
                    </a:lnTo>
                    <a:cubicBezTo>
                      <a:pt x="2396476" y="2156209"/>
                      <a:pt x="2377810" y="2174875"/>
                      <a:pt x="2354785" y="2174875"/>
                    </a:cubicBezTo>
                    <a:lnTo>
                      <a:pt x="41691" y="2174875"/>
                    </a:lnTo>
                    <a:cubicBezTo>
                      <a:pt x="18666" y="2174875"/>
                      <a:pt x="0" y="2156209"/>
                      <a:pt x="0" y="2133184"/>
                    </a:cubicBezTo>
                    <a:lnTo>
                      <a:pt x="0" y="41691"/>
                    </a:lnTo>
                    <a:cubicBezTo>
                      <a:pt x="0" y="18666"/>
                      <a:pt x="18666" y="0"/>
                      <a:pt x="41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625" cap="rnd">
                <a:solidFill>
                  <a:srgbClr val="21EF80"/>
                </a:solidFill>
                <a:prstDash val="solid"/>
                <a:round/>
              </a:ln>
            </p:spPr>
          </p:sp>
          <p:sp>
            <p:nvSpPr>
              <p:cNvPr id="70" name="TextBox 4"/>
              <p:cNvSpPr txBox="1"/>
              <p:nvPr/>
            </p:nvSpPr>
            <p:spPr>
              <a:xfrm>
                <a:off x="0" y="-28575"/>
                <a:ext cx="2396476" cy="22034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pic>
          <p:nvPicPr>
            <p:cNvPr id="39" name="Picture 5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6550069" y="6238429"/>
              <a:ext cx="1374203" cy="1636039"/>
            </a:xfrm>
            <a:prstGeom prst="rect">
              <a:avLst/>
            </a:prstGeom>
          </p:spPr>
        </p:pic>
        <p:pic>
          <p:nvPicPr>
            <p:cNvPr id="40" name="Picture 23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6649438" y="4973994"/>
              <a:ext cx="970034" cy="1035835"/>
            </a:xfrm>
            <a:prstGeom prst="rect">
              <a:avLst/>
            </a:prstGeom>
          </p:spPr>
        </p:pic>
        <p:pic>
          <p:nvPicPr>
            <p:cNvPr id="41" name="Picture 23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6628872" y="3251210"/>
              <a:ext cx="975954" cy="1042157"/>
            </a:xfrm>
            <a:prstGeom prst="rect">
              <a:avLst/>
            </a:prstGeom>
          </p:spPr>
        </p:pic>
        <p:grpSp>
          <p:nvGrpSpPr>
            <p:cNvPr id="42" name="그룹 41"/>
            <p:cNvGrpSpPr/>
            <p:nvPr/>
          </p:nvGrpSpPr>
          <p:grpSpPr>
            <a:xfrm>
              <a:off x="1218672" y="4570143"/>
              <a:ext cx="8015650" cy="1443408"/>
              <a:chOff x="8923207" y="2709492"/>
              <a:chExt cx="8015650" cy="1443408"/>
            </a:xfrm>
          </p:grpSpPr>
          <p:pic>
            <p:nvPicPr>
              <p:cNvPr id="65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8923207" y="3117065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66" name="Picture 15"/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10718498" y="2709492"/>
                <a:ext cx="1407452" cy="1443408"/>
              </a:xfrm>
              <a:prstGeom prst="rect">
                <a:avLst/>
              </a:prstGeom>
            </p:spPr>
          </p:pic>
          <p:pic>
            <p:nvPicPr>
              <p:cNvPr id="67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5968823" y="3117065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68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2659688" y="3117065"/>
                <a:ext cx="970034" cy="1035835"/>
              </a:xfrm>
              <a:prstGeom prst="rect">
                <a:avLst/>
              </a:prstGeom>
            </p:spPr>
          </p:pic>
        </p:grpSp>
        <p:pic>
          <p:nvPicPr>
            <p:cNvPr id="43" name="Picture 23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6628872" y="9847072"/>
              <a:ext cx="970034" cy="1035835"/>
            </a:xfrm>
            <a:prstGeom prst="rect">
              <a:avLst/>
            </a:prstGeom>
          </p:spPr>
        </p:pic>
        <p:grpSp>
          <p:nvGrpSpPr>
            <p:cNvPr id="44" name="그룹 43"/>
            <p:cNvGrpSpPr/>
            <p:nvPr/>
          </p:nvGrpSpPr>
          <p:grpSpPr>
            <a:xfrm>
              <a:off x="1236094" y="2927451"/>
              <a:ext cx="8021570" cy="1452218"/>
              <a:chOff x="8940629" y="1066800"/>
              <a:chExt cx="8021570" cy="1452218"/>
            </a:xfrm>
          </p:grpSpPr>
          <p:pic>
            <p:nvPicPr>
              <p:cNvPr id="61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8940629" y="1394281"/>
                <a:ext cx="975954" cy="1042157"/>
              </a:xfrm>
              <a:prstGeom prst="rect">
                <a:avLst/>
              </a:prstGeom>
            </p:spPr>
          </p:pic>
          <p:pic>
            <p:nvPicPr>
              <p:cNvPr id="62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0868654" y="1394281"/>
                <a:ext cx="975954" cy="1042157"/>
              </a:xfrm>
              <a:prstGeom prst="rect">
                <a:avLst/>
              </a:prstGeom>
            </p:spPr>
          </p:pic>
          <p:pic>
            <p:nvPicPr>
              <p:cNvPr id="63" name="Picture 15"/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15546156" y="1066800"/>
                <a:ext cx="1416043" cy="1452218"/>
              </a:xfrm>
              <a:prstGeom prst="rect">
                <a:avLst/>
              </a:prstGeom>
            </p:spPr>
          </p:pic>
          <p:pic>
            <p:nvPicPr>
              <p:cNvPr id="64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2642077" y="1394281"/>
                <a:ext cx="975954" cy="1042157"/>
              </a:xfrm>
              <a:prstGeom prst="rect">
                <a:avLst/>
              </a:prstGeom>
            </p:spPr>
          </p:pic>
        </p:grpSp>
        <p:grpSp>
          <p:nvGrpSpPr>
            <p:cNvPr id="45" name="그룹 44"/>
            <p:cNvGrpSpPr/>
            <p:nvPr/>
          </p:nvGrpSpPr>
          <p:grpSpPr>
            <a:xfrm>
              <a:off x="1218672" y="6615660"/>
              <a:ext cx="8030123" cy="1035835"/>
              <a:chOff x="8929198" y="4758731"/>
              <a:chExt cx="8030123" cy="1035835"/>
            </a:xfrm>
          </p:grpSpPr>
          <p:pic>
            <p:nvPicPr>
              <p:cNvPr id="57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8929198" y="4758731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8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0883547" y="4758731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9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2730042" y="4758731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60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5989287" y="4758731"/>
                <a:ext cx="970034" cy="1035835"/>
              </a:xfrm>
              <a:prstGeom prst="rect">
                <a:avLst/>
              </a:prstGeom>
            </p:spPr>
          </p:pic>
        </p:grpSp>
        <p:grpSp>
          <p:nvGrpSpPr>
            <p:cNvPr id="46" name="그룹 45"/>
            <p:cNvGrpSpPr/>
            <p:nvPr/>
          </p:nvGrpSpPr>
          <p:grpSpPr>
            <a:xfrm>
              <a:off x="1262978" y="9837262"/>
              <a:ext cx="7939985" cy="1049367"/>
              <a:chOff x="8967513" y="7976611"/>
              <a:chExt cx="7939985" cy="1049367"/>
            </a:xfrm>
          </p:grpSpPr>
          <p:pic>
            <p:nvPicPr>
              <p:cNvPr id="53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0738611" y="799014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4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2543873" y="799014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5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5937464" y="799014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6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8967513" y="7976611"/>
                <a:ext cx="970034" cy="1035835"/>
              </a:xfrm>
              <a:prstGeom prst="rect">
                <a:avLst/>
              </a:prstGeom>
            </p:spPr>
          </p:pic>
        </p:grpSp>
        <p:grpSp>
          <p:nvGrpSpPr>
            <p:cNvPr id="47" name="그룹 46"/>
            <p:cNvGrpSpPr/>
            <p:nvPr/>
          </p:nvGrpSpPr>
          <p:grpSpPr>
            <a:xfrm>
              <a:off x="1235986" y="7842351"/>
              <a:ext cx="8099824" cy="1552207"/>
              <a:chOff x="8940521" y="5981700"/>
              <a:chExt cx="8099824" cy="1552207"/>
            </a:xfrm>
          </p:grpSpPr>
          <p:pic>
            <p:nvPicPr>
              <p:cNvPr id="48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8940521" y="638927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49" name="Picture 15"/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10607357" y="5981700"/>
                <a:ext cx="1407452" cy="1443408"/>
              </a:xfrm>
              <a:prstGeom prst="rect">
                <a:avLst/>
              </a:prstGeom>
            </p:spPr>
          </p:pic>
          <p:pic>
            <p:nvPicPr>
              <p:cNvPr id="50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4353973" y="638927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1" name="Picture 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2580547" y="6386936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2" name="Picture 15"/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15632893" y="6090499"/>
                <a:ext cx="1407452" cy="14434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95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79718" y="4711532"/>
            <a:ext cx="1033884" cy="1060297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14320" y="-342900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flipH="1">
            <a:off x="8168470" y="2453862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9864992" y="2453862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6471948" y="2453862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5664463" y="558904"/>
            <a:ext cx="1120090" cy="441636"/>
            <a:chOff x="121853" y="121853"/>
            <a:chExt cx="1493454" cy="588848"/>
          </a:xfrm>
        </p:grpSpPr>
        <p:sp>
          <p:nvSpPr>
            <p:cNvPr id="22" name="TextBox 22"/>
            <p:cNvSpPr txBox="1"/>
            <p:nvPr/>
          </p:nvSpPr>
          <p:spPr>
            <a:xfrm>
              <a:off x="832555" y="182175"/>
              <a:ext cx="78275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01</a:t>
              </a:r>
            </a:p>
          </p:txBody>
        </p:sp>
        <p:sp>
          <p:nvSpPr>
            <p:cNvPr id="23" name="Freeform 23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7357877" y="600937"/>
            <a:ext cx="908861" cy="320601"/>
            <a:chOff x="0" y="-9525"/>
            <a:chExt cx="1211815" cy="427468"/>
          </a:xfrm>
        </p:grpSpPr>
        <p:sp>
          <p:nvSpPr>
            <p:cNvPr id="28" name="TextBox 28"/>
            <p:cNvSpPr txBox="1"/>
            <p:nvPr/>
          </p:nvSpPr>
          <p:spPr>
            <a:xfrm>
              <a:off x="429063" y="-9525"/>
              <a:ext cx="78275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07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692051" y="534510"/>
            <a:ext cx="3052218" cy="717550"/>
            <a:chOff x="0" y="0"/>
            <a:chExt cx="803876" cy="1889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endParaRPr lang="en-US" sz="2100" dirty="0">
                <a:solidFill>
                  <a:srgbClr val="000000"/>
                </a:solidFill>
                <a:latin typeface="DOSMyungjo" panose="02000604000000000000" pitchFamily="2" charset="-127"/>
                <a:ea typeface="DOSMyungjo" panose="02000604000000000000" pitchFamily="2" charset="-127"/>
              </a:endParaRPr>
            </a:p>
            <a:p>
              <a:pPr algn="ctr">
                <a:lnSpc>
                  <a:spcPts val="182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Back to Agenda Page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92893" y="2019300"/>
            <a:ext cx="637067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before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700" y="3467100"/>
            <a:ext cx="6411586" cy="5799391"/>
          </a:xfrm>
          <a:prstGeom prst="rect">
            <a:avLst/>
          </a:prstGeom>
        </p:spPr>
      </p:pic>
      <p:sp>
        <p:nvSpPr>
          <p:cNvPr id="35" name="TextBox 33"/>
          <p:cNvSpPr txBox="1"/>
          <p:nvPr/>
        </p:nvSpPr>
        <p:spPr>
          <a:xfrm>
            <a:off x="10393328" y="2095500"/>
            <a:ext cx="637067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After</a:t>
            </a:r>
          </a:p>
        </p:txBody>
      </p:sp>
      <p:grpSp>
        <p:nvGrpSpPr>
          <p:cNvPr id="36" name="Group 2"/>
          <p:cNvGrpSpPr/>
          <p:nvPr/>
        </p:nvGrpSpPr>
        <p:grpSpPr>
          <a:xfrm>
            <a:off x="10325118" y="3459263"/>
            <a:ext cx="6126884" cy="5570437"/>
            <a:chOff x="0" y="-28575"/>
            <a:chExt cx="2396476" cy="2203450"/>
          </a:xfrm>
        </p:grpSpPr>
        <p:sp>
          <p:nvSpPr>
            <p:cNvPr id="37" name="Freeform 3"/>
            <p:cNvSpPr/>
            <p:nvPr/>
          </p:nvSpPr>
          <p:spPr>
            <a:xfrm>
              <a:off x="0" y="0"/>
              <a:ext cx="2396476" cy="2174875"/>
            </a:xfrm>
            <a:custGeom>
              <a:avLst/>
              <a:gdLst/>
              <a:ahLst/>
              <a:cxnLst/>
              <a:rect l="l" t="t" r="r" b="b"/>
              <a:pathLst>
                <a:path w="2396476" h="2174875">
                  <a:moveTo>
                    <a:pt x="41691" y="0"/>
                  </a:moveTo>
                  <a:lnTo>
                    <a:pt x="2354785" y="0"/>
                  </a:lnTo>
                  <a:cubicBezTo>
                    <a:pt x="2377810" y="0"/>
                    <a:pt x="2396476" y="18666"/>
                    <a:pt x="2396476" y="41691"/>
                  </a:cubicBezTo>
                  <a:lnTo>
                    <a:pt x="2396476" y="2133184"/>
                  </a:lnTo>
                  <a:cubicBezTo>
                    <a:pt x="2396476" y="2156209"/>
                    <a:pt x="2377810" y="2174875"/>
                    <a:pt x="2354785" y="2174875"/>
                  </a:cubicBezTo>
                  <a:lnTo>
                    <a:pt x="41691" y="2174875"/>
                  </a:lnTo>
                  <a:cubicBezTo>
                    <a:pt x="18666" y="2174875"/>
                    <a:pt x="0" y="2156209"/>
                    <a:pt x="0" y="2133184"/>
                  </a:cubicBezTo>
                  <a:lnTo>
                    <a:pt x="0" y="41691"/>
                  </a:lnTo>
                  <a:cubicBezTo>
                    <a:pt x="0" y="18666"/>
                    <a:pt x="18666" y="0"/>
                    <a:pt x="4169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r>
                <a:rPr lang="en-US" altLang="ko-KR" dirty="0"/>
                <a:t>\</a:t>
              </a:r>
            </a:p>
            <a:p>
              <a:r>
                <a:rPr lang="en-US" altLang="ko-KR" dirty="0"/>
                <a:t>\</a:t>
              </a:r>
              <a:endParaRPr lang="ko-KR" altLang="en-US" dirty="0"/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0" y="-28575"/>
              <a:ext cx="2396476" cy="2203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39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662962" y="3948712"/>
            <a:ext cx="675687" cy="721521"/>
          </a:xfrm>
          <a:prstGeom prst="rect">
            <a:avLst/>
          </a:prstGeom>
        </p:spPr>
      </p:pic>
      <p:pic>
        <p:nvPicPr>
          <p:cNvPr id="41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662962" y="5012017"/>
            <a:ext cx="675687" cy="721521"/>
          </a:xfrm>
          <a:prstGeom prst="rect">
            <a:avLst/>
          </a:prstGeom>
        </p:spPr>
      </p:pic>
      <p:pic>
        <p:nvPicPr>
          <p:cNvPr id="42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662962" y="6052486"/>
            <a:ext cx="675687" cy="721521"/>
          </a:xfrm>
          <a:prstGeom prst="rect">
            <a:avLst/>
          </a:prstGeom>
        </p:spPr>
      </p:pic>
      <p:pic>
        <p:nvPicPr>
          <p:cNvPr id="43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662962" y="7215355"/>
            <a:ext cx="675687" cy="721521"/>
          </a:xfrm>
          <a:prstGeom prst="rect">
            <a:avLst/>
          </a:prstGeom>
        </p:spPr>
      </p:pic>
      <p:pic>
        <p:nvPicPr>
          <p:cNvPr id="44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662962" y="8098888"/>
            <a:ext cx="675687" cy="721521"/>
          </a:xfrm>
          <a:prstGeom prst="rect">
            <a:avLst/>
          </a:prstGeom>
        </p:spPr>
      </p:pic>
      <p:pic>
        <p:nvPicPr>
          <p:cNvPr id="45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1995217" y="3940399"/>
            <a:ext cx="675687" cy="721521"/>
          </a:xfrm>
          <a:prstGeom prst="rect">
            <a:avLst/>
          </a:prstGeom>
        </p:spPr>
      </p:pic>
      <p:pic>
        <p:nvPicPr>
          <p:cNvPr id="46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223990" y="3927592"/>
            <a:ext cx="675687" cy="721521"/>
          </a:xfrm>
          <a:prstGeom prst="rect">
            <a:avLst/>
          </a:prstGeom>
        </p:spPr>
      </p:pic>
      <p:pic>
        <p:nvPicPr>
          <p:cNvPr id="47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449266" y="3909373"/>
            <a:ext cx="675687" cy="721521"/>
          </a:xfrm>
          <a:prstGeom prst="rect">
            <a:avLst/>
          </a:prstGeom>
        </p:spPr>
      </p:pic>
      <p:pic>
        <p:nvPicPr>
          <p:cNvPr id="48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5516684" y="5012017"/>
            <a:ext cx="675687" cy="721521"/>
          </a:xfrm>
          <a:prstGeom prst="rect">
            <a:avLst/>
          </a:prstGeom>
        </p:spPr>
      </p:pic>
      <p:pic>
        <p:nvPicPr>
          <p:cNvPr id="49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461098" y="5012017"/>
            <a:ext cx="675687" cy="721521"/>
          </a:xfrm>
          <a:prstGeom prst="rect">
            <a:avLst/>
          </a:prstGeom>
        </p:spPr>
      </p:pic>
      <p:pic>
        <p:nvPicPr>
          <p:cNvPr id="50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223989" y="5012017"/>
            <a:ext cx="675687" cy="721521"/>
          </a:xfrm>
          <a:prstGeom prst="rect">
            <a:avLst/>
          </a:prstGeom>
        </p:spPr>
      </p:pic>
      <p:pic>
        <p:nvPicPr>
          <p:cNvPr id="52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72917" y="3681049"/>
            <a:ext cx="1033884" cy="1060297"/>
          </a:xfrm>
          <a:prstGeom prst="rect">
            <a:avLst/>
          </a:prstGeom>
        </p:spPr>
      </p:pic>
      <p:pic>
        <p:nvPicPr>
          <p:cNvPr id="53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1993036" y="6052486"/>
            <a:ext cx="675687" cy="721521"/>
          </a:xfrm>
          <a:prstGeom prst="rect">
            <a:avLst/>
          </a:prstGeom>
        </p:spPr>
      </p:pic>
      <p:pic>
        <p:nvPicPr>
          <p:cNvPr id="54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1993036" y="8098888"/>
            <a:ext cx="675687" cy="721521"/>
          </a:xfrm>
          <a:prstGeom prst="rect">
            <a:avLst/>
          </a:prstGeom>
        </p:spPr>
      </p:pic>
      <p:pic>
        <p:nvPicPr>
          <p:cNvPr id="5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30259" y="6876579"/>
            <a:ext cx="1033884" cy="1060297"/>
          </a:xfrm>
          <a:prstGeom prst="rect">
            <a:avLst/>
          </a:prstGeom>
        </p:spPr>
      </p:pic>
      <p:pic>
        <p:nvPicPr>
          <p:cNvPr id="56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37585" y="6876579"/>
            <a:ext cx="1033884" cy="1060297"/>
          </a:xfrm>
          <a:prstGeom prst="rect">
            <a:avLst/>
          </a:prstGeom>
        </p:spPr>
      </p:pic>
      <p:pic>
        <p:nvPicPr>
          <p:cNvPr id="57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176627" y="8098888"/>
            <a:ext cx="675687" cy="721521"/>
          </a:xfrm>
          <a:prstGeom prst="rect">
            <a:avLst/>
          </a:prstGeom>
        </p:spPr>
      </p:pic>
      <p:pic>
        <p:nvPicPr>
          <p:cNvPr id="58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449265" y="8098888"/>
            <a:ext cx="675687" cy="721521"/>
          </a:xfrm>
          <a:prstGeom prst="rect">
            <a:avLst/>
          </a:prstGeom>
        </p:spPr>
      </p:pic>
      <p:pic>
        <p:nvPicPr>
          <p:cNvPr id="59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5516684" y="8098888"/>
            <a:ext cx="675687" cy="721521"/>
          </a:xfrm>
          <a:prstGeom prst="rect">
            <a:avLst/>
          </a:prstGeom>
        </p:spPr>
      </p:pic>
      <p:pic>
        <p:nvPicPr>
          <p:cNvPr id="60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323110" y="6052486"/>
            <a:ext cx="675687" cy="721521"/>
          </a:xfrm>
          <a:prstGeom prst="rect">
            <a:avLst/>
          </a:prstGeom>
        </p:spPr>
      </p:pic>
      <p:pic>
        <p:nvPicPr>
          <p:cNvPr id="62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5516683" y="6052486"/>
            <a:ext cx="675687" cy="721521"/>
          </a:xfrm>
          <a:prstGeom prst="rect">
            <a:avLst/>
          </a:prstGeom>
        </p:spPr>
      </p:pic>
      <p:pic>
        <p:nvPicPr>
          <p:cNvPr id="63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321008" y="7215355"/>
            <a:ext cx="675687" cy="721521"/>
          </a:xfrm>
          <a:prstGeom prst="rect">
            <a:avLst/>
          </a:prstGeom>
        </p:spPr>
      </p:pic>
      <p:pic>
        <p:nvPicPr>
          <p:cNvPr id="64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461097" y="7215355"/>
            <a:ext cx="675687" cy="721521"/>
          </a:xfrm>
          <a:prstGeom prst="rect">
            <a:avLst/>
          </a:prstGeom>
        </p:spPr>
      </p:pic>
      <p:pic>
        <p:nvPicPr>
          <p:cNvPr id="65" name="Picture 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204917" y="5775505"/>
            <a:ext cx="1101915" cy="1311870"/>
          </a:xfrm>
          <a:prstGeom prst="rect">
            <a:avLst/>
          </a:prstGeom>
        </p:spPr>
      </p:pic>
      <p:sp>
        <p:nvSpPr>
          <p:cNvPr id="67" name="TextBox 33"/>
          <p:cNvSpPr txBox="1"/>
          <p:nvPr/>
        </p:nvSpPr>
        <p:spPr>
          <a:xfrm>
            <a:off x="6863189" y="2110389"/>
            <a:ext cx="124996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w</a:t>
            </a:r>
            <a:r>
              <a:rPr lang="en-US" sz="6999" dirty="0">
                <a:solidFill>
                  <a:srgbClr val="FF63D8"/>
                </a:solidFill>
                <a:latin typeface="+mj-lt"/>
              </a:rPr>
              <a:t> </a:t>
            </a:r>
          </a:p>
        </p:txBody>
      </p:sp>
      <p:sp>
        <p:nvSpPr>
          <p:cNvPr id="69" name="TextBox 33"/>
          <p:cNvSpPr txBox="1"/>
          <p:nvPr/>
        </p:nvSpPr>
        <p:spPr>
          <a:xfrm>
            <a:off x="8559711" y="2110389"/>
            <a:ext cx="124996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a</a:t>
            </a:r>
            <a:r>
              <a:rPr lang="en-US" sz="6999" dirty="0">
                <a:solidFill>
                  <a:srgbClr val="FF63D8"/>
                </a:solidFill>
                <a:latin typeface="+mj-lt"/>
              </a:rPr>
              <a:t> </a:t>
            </a:r>
          </a:p>
        </p:txBody>
      </p:sp>
      <p:sp>
        <p:nvSpPr>
          <p:cNvPr id="70" name="TextBox 33"/>
          <p:cNvSpPr txBox="1"/>
          <p:nvPr/>
        </p:nvSpPr>
        <p:spPr>
          <a:xfrm>
            <a:off x="10256232" y="2110389"/>
            <a:ext cx="124996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a</a:t>
            </a:r>
            <a:r>
              <a:rPr lang="en-US" sz="6999" dirty="0">
                <a:solidFill>
                  <a:srgbClr val="FF63D8"/>
                </a:solidFill>
                <a:latin typeface="+mj-lt"/>
              </a:rPr>
              <a:t> </a:t>
            </a:r>
          </a:p>
        </p:txBody>
      </p:sp>
      <p:pic>
        <p:nvPicPr>
          <p:cNvPr id="72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23910" y="4769849"/>
            <a:ext cx="1033884" cy="1060297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1110123" y="670912"/>
            <a:ext cx="45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0</a:t>
            </a:r>
            <a:endParaRPr lang="ko-KR" altLang="en-US" sz="6000" dirty="0">
              <a:solidFill>
                <a:schemeClr val="bg1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pic>
        <p:nvPicPr>
          <p:cNvPr id="7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07110" y="72193"/>
            <a:ext cx="1705195" cy="174875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1091694" y="654337"/>
            <a:ext cx="493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76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4.32099E-6 L 2.36111E-6 0.00016 C 0.00061 -0.0054 0.00121 -0.01064 0.00173 -0.01589 C 0.00199 -0.01836 0.00217 -0.02083 0.00234 -0.0233 C 0.00252 -0.02515 0.00278 -0.02685 0.00295 -0.0287 C 0.00312 -0.03611 0.0033 -0.04351 0.00356 -0.05092 C 0.00364 -0.05401 0.00408 -0.05725 0.00416 -0.06034 C 0.00451 -0.07314 0.00451 -0.0858 0.00477 -0.09845 C 0.00434 -0.10632 0.00738 -0.1179 0.00356 -0.12175 C -0.00313 -0.12855 -0.01311 -0.12145 -0.02084 -0.11959 C -0.02283 -0.11929 -0.02483 -0.11898 -0.02683 -0.11867 C -0.02778 -0.1179 -0.02873 -0.11682 -0.02978 -0.11651 C -0.04558 -0.11203 -0.07847 -0.11342 -0.08629 -0.11327 L -0.12144 -0.11435 C -0.12318 -0.1145 -0.12396 -0.11589 -0.12561 -0.11651 C -0.12596 -0.11666 -0.12639 -0.11651 -0.12674 -0.11651 L -0.12674 -0.11635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6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0.06702 0.03997 C 0.08099 0.04907 0.102 0.05401 0.12396 0.05401 C 0.14896 0.05401 0.16902 0.04907 0.18299 0.03997 L 0.25 7.40741E-7 " pathEditMode="relative" rAng="0" ptsTypes="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186165" y="2475210"/>
            <a:ext cx="9073136" cy="1472865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</p:sp>
      <p:sp>
        <p:nvSpPr>
          <p:cNvPr id="9" name="TextBox 9"/>
          <p:cNvSpPr txBox="1"/>
          <p:nvPr/>
        </p:nvSpPr>
        <p:spPr>
          <a:xfrm>
            <a:off x="8186165" y="2258219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r>
              <a:rPr lang="en-US" sz="2399" dirty="0">
                <a:solidFill>
                  <a:srgbClr val="FFFFFF"/>
                </a:solidFill>
                <a:latin typeface="Disket Mono"/>
              </a:rPr>
              <a:t>        </a:t>
            </a:r>
            <a:r>
              <a:rPr lang="ko-KR" altLang="en-US" sz="4000" dirty="0" err="1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은식이와</a:t>
            </a:r>
            <a:r>
              <a:rPr lang="ko-KR" altLang="en-US" sz="40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 버섯의 위치는 랜덤이며</a:t>
            </a:r>
            <a:r>
              <a:rPr lang="en-US" altLang="ko-KR" sz="40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, </a:t>
            </a:r>
            <a:r>
              <a:rPr lang="ko-KR" altLang="en-US" sz="40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버섯의 수도 랜덤</a:t>
            </a:r>
            <a:r>
              <a:rPr lang="en-US" altLang="ko-KR" sz="40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.</a:t>
            </a:r>
            <a:endParaRPr lang="en-US" sz="40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8512335" y="2508818"/>
            <a:ext cx="571610" cy="533158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186164" y="4675561"/>
            <a:ext cx="9073136" cy="1472865"/>
            <a:chOff x="0" y="0"/>
            <a:chExt cx="2389632" cy="3879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9632" cy="387915"/>
            </a:xfrm>
            <a:custGeom>
              <a:avLst/>
              <a:gdLst/>
              <a:ahLst/>
              <a:cxnLst/>
              <a:rect l="l" t="t" r="r" b="b"/>
              <a:pathLst>
                <a:path w="2389632" h="387915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       </a:t>
              </a:r>
              <a:r>
                <a:rPr lang="ko-KR" altLang="en-US" sz="4000" dirty="0" err="1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은식이가</a:t>
              </a:r>
              <a:r>
                <a:rPr lang="ko-KR" altLang="en-US" sz="40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</a:t>
              </a:r>
              <a:r>
                <a:rPr lang="ko-KR" altLang="en-US" sz="4000" dirty="0" err="1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맵밖으로</a:t>
              </a:r>
              <a:r>
                <a:rPr lang="ko-KR" altLang="en-US" sz="40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 벗어나려는 움직임은 </a:t>
              </a:r>
              <a:r>
                <a:rPr lang="ko-KR" altLang="en-US" sz="4000" dirty="0" err="1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무효처리된다</a:t>
              </a:r>
              <a:r>
                <a:rPr lang="en-US" altLang="ko-KR" sz="4000" dirty="0">
                  <a:solidFill>
                    <a:srgbClr val="FFFFFF"/>
                  </a:solidFill>
                  <a:latin typeface="Curlz MT" panose="04040404050702020202" pitchFamily="82" charset="0"/>
                  <a:ea typeface="Disket Mono" panose="020B0600000101010101" charset="-127"/>
                </a:rPr>
                <a:t>.</a:t>
              </a:r>
              <a:endParaRPr lang="en-US" sz="4000" dirty="0">
                <a:solidFill>
                  <a:srgbClr val="FFFFFF"/>
                </a:solidFill>
                <a:latin typeface="Curlz MT" panose="04040404050702020202" pitchFamily="82" charset="0"/>
                <a:ea typeface="Disket Mono" panose="020B0600000101010101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86164" y="6872325"/>
            <a:ext cx="9073136" cy="1472865"/>
            <a:chOff x="0" y="0"/>
            <a:chExt cx="2389632" cy="3879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89632" cy="387915"/>
            </a:xfrm>
            <a:custGeom>
              <a:avLst/>
              <a:gdLst/>
              <a:ahLst/>
              <a:cxnLst/>
              <a:rect l="l" t="t" r="r" b="b"/>
              <a:pathLst>
                <a:path w="2389632" h="387915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       </a:t>
              </a:r>
              <a:r>
                <a:rPr lang="ko-KR" altLang="en-US" sz="40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한번 먹은 버섯은 다시 먹어도 카운트하지않는다</a:t>
              </a:r>
              <a:r>
                <a:rPr lang="en-US" altLang="ko-KR" sz="40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.</a:t>
              </a:r>
              <a:endParaRPr lang="en-US" sz="40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325554" y="680135"/>
            <a:ext cx="1120090" cy="441636"/>
            <a:chOff x="121853" y="121853"/>
            <a:chExt cx="1493454" cy="588848"/>
          </a:xfrm>
        </p:grpSpPr>
        <p:sp>
          <p:nvSpPr>
            <p:cNvPr id="22" name="TextBox 22"/>
            <p:cNvSpPr txBox="1"/>
            <p:nvPr/>
          </p:nvSpPr>
          <p:spPr>
            <a:xfrm>
              <a:off x="832555" y="182175"/>
              <a:ext cx="78275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01</a:t>
              </a:r>
            </a:p>
          </p:txBody>
        </p:sp>
        <p:sp>
          <p:nvSpPr>
            <p:cNvPr id="23" name="Freeform 23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0191499" y="722565"/>
            <a:ext cx="862336" cy="320601"/>
            <a:chOff x="0" y="-9525"/>
            <a:chExt cx="1149782" cy="427468"/>
          </a:xfrm>
        </p:grpSpPr>
        <p:sp>
          <p:nvSpPr>
            <p:cNvPr id="25" name="TextBox 25"/>
            <p:cNvSpPr txBox="1"/>
            <p:nvPr/>
          </p:nvSpPr>
          <p:spPr>
            <a:xfrm>
              <a:off x="367030" y="-9525"/>
              <a:ext cx="78275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12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8863538" y="696801"/>
            <a:ext cx="908861" cy="320601"/>
            <a:chOff x="0" y="-9525"/>
            <a:chExt cx="1211815" cy="427468"/>
          </a:xfrm>
        </p:grpSpPr>
        <p:sp>
          <p:nvSpPr>
            <p:cNvPr id="28" name="TextBox 28"/>
            <p:cNvSpPr txBox="1"/>
            <p:nvPr/>
          </p:nvSpPr>
          <p:spPr>
            <a:xfrm>
              <a:off x="429063" y="-9525"/>
              <a:ext cx="78275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07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692051" y="534510"/>
            <a:ext cx="3052218" cy="717550"/>
            <a:chOff x="0" y="0"/>
            <a:chExt cx="803876" cy="1889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endParaRPr lang="en-US" sz="2100" dirty="0">
                <a:solidFill>
                  <a:srgbClr val="000000"/>
                </a:solidFill>
                <a:latin typeface="DOSMyungjo" panose="02000604000000000000" pitchFamily="2" charset="-127"/>
                <a:ea typeface="DOSMyungjo" panose="02000604000000000000" pitchFamily="2" charset="-127"/>
              </a:endParaRPr>
            </a:p>
            <a:p>
              <a:pPr algn="ctr">
                <a:lnSpc>
                  <a:spcPts val="182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Back to Agenda Page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17189" y="3433723"/>
            <a:ext cx="5301622" cy="4811384"/>
            <a:chOff x="692051" y="2857500"/>
            <a:chExt cx="9099121" cy="8257729"/>
          </a:xfrm>
        </p:grpSpPr>
        <p:grpSp>
          <p:nvGrpSpPr>
            <p:cNvPr id="36" name="Group 2"/>
            <p:cNvGrpSpPr/>
            <p:nvPr/>
          </p:nvGrpSpPr>
          <p:grpSpPr>
            <a:xfrm>
              <a:off x="692051" y="2857500"/>
              <a:ext cx="9099121" cy="8257729"/>
              <a:chOff x="0" y="0"/>
              <a:chExt cx="2396476" cy="2174875"/>
            </a:xfrm>
          </p:grpSpPr>
          <p:sp>
            <p:nvSpPr>
              <p:cNvPr id="37" name="Freeform 3"/>
              <p:cNvSpPr/>
              <p:nvPr/>
            </p:nvSpPr>
            <p:spPr>
              <a:xfrm>
                <a:off x="0" y="0"/>
                <a:ext cx="2396476" cy="2174875"/>
              </a:xfrm>
              <a:custGeom>
                <a:avLst/>
                <a:gdLst/>
                <a:ahLst/>
                <a:cxnLst/>
                <a:rect l="l" t="t" r="r" b="b"/>
                <a:pathLst>
                  <a:path w="2396476" h="2174875">
                    <a:moveTo>
                      <a:pt x="41691" y="0"/>
                    </a:moveTo>
                    <a:lnTo>
                      <a:pt x="2354785" y="0"/>
                    </a:lnTo>
                    <a:cubicBezTo>
                      <a:pt x="2377810" y="0"/>
                      <a:pt x="2396476" y="18666"/>
                      <a:pt x="2396476" y="41691"/>
                    </a:cubicBezTo>
                    <a:lnTo>
                      <a:pt x="2396476" y="2133184"/>
                    </a:lnTo>
                    <a:cubicBezTo>
                      <a:pt x="2396476" y="2156209"/>
                      <a:pt x="2377810" y="2174875"/>
                      <a:pt x="2354785" y="2174875"/>
                    </a:cubicBezTo>
                    <a:lnTo>
                      <a:pt x="41691" y="2174875"/>
                    </a:lnTo>
                    <a:cubicBezTo>
                      <a:pt x="18666" y="2174875"/>
                      <a:pt x="0" y="2156209"/>
                      <a:pt x="0" y="2133184"/>
                    </a:cubicBezTo>
                    <a:lnTo>
                      <a:pt x="0" y="41691"/>
                    </a:lnTo>
                    <a:cubicBezTo>
                      <a:pt x="0" y="18666"/>
                      <a:pt x="18666" y="0"/>
                      <a:pt x="416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625" cap="rnd">
                <a:solidFill>
                  <a:srgbClr val="21EF80"/>
                </a:solidFill>
                <a:prstDash val="solid"/>
                <a:round/>
              </a:ln>
            </p:spPr>
          </p:sp>
          <p:sp>
            <p:nvSpPr>
              <p:cNvPr id="38" name="TextBox 4"/>
              <p:cNvSpPr txBox="1"/>
              <p:nvPr/>
            </p:nvSpPr>
            <p:spPr>
              <a:xfrm>
                <a:off x="0" y="-28575"/>
                <a:ext cx="2396476" cy="22034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pic>
          <p:nvPicPr>
            <p:cNvPr id="40" name="Picture 5"/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6550069" y="6238429"/>
              <a:ext cx="1374203" cy="1636039"/>
            </a:xfrm>
            <a:prstGeom prst="rect">
              <a:avLst/>
            </a:prstGeom>
          </p:spPr>
        </p:pic>
        <p:pic>
          <p:nvPicPr>
            <p:cNvPr id="41" name="Picture 23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6649438" y="4973994"/>
              <a:ext cx="970034" cy="1035835"/>
            </a:xfrm>
            <a:prstGeom prst="rect">
              <a:avLst/>
            </a:prstGeom>
          </p:spPr>
        </p:pic>
        <p:pic>
          <p:nvPicPr>
            <p:cNvPr id="42" name="Picture 23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6628872" y="3251210"/>
              <a:ext cx="975954" cy="1042157"/>
            </a:xfrm>
            <a:prstGeom prst="rect">
              <a:avLst/>
            </a:prstGeom>
          </p:spPr>
        </p:pic>
        <p:grpSp>
          <p:nvGrpSpPr>
            <p:cNvPr id="43" name="그룹 42"/>
            <p:cNvGrpSpPr/>
            <p:nvPr/>
          </p:nvGrpSpPr>
          <p:grpSpPr>
            <a:xfrm>
              <a:off x="1218672" y="4570143"/>
              <a:ext cx="8015650" cy="1443408"/>
              <a:chOff x="8923207" y="2709492"/>
              <a:chExt cx="8015650" cy="1443408"/>
            </a:xfrm>
          </p:grpSpPr>
          <p:pic>
            <p:nvPicPr>
              <p:cNvPr id="44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8923207" y="3117065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45" name="Picture 15"/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10718498" y="2709492"/>
                <a:ext cx="1407452" cy="1443408"/>
              </a:xfrm>
              <a:prstGeom prst="rect">
                <a:avLst/>
              </a:prstGeom>
            </p:spPr>
          </p:pic>
          <p:pic>
            <p:nvPicPr>
              <p:cNvPr id="46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5968823" y="3117065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47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2659688" y="3117065"/>
                <a:ext cx="970034" cy="1035835"/>
              </a:xfrm>
              <a:prstGeom prst="rect">
                <a:avLst/>
              </a:prstGeom>
            </p:spPr>
          </p:pic>
        </p:grpSp>
        <p:pic>
          <p:nvPicPr>
            <p:cNvPr id="48" name="Picture 23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6628872" y="9847072"/>
              <a:ext cx="970034" cy="1035835"/>
            </a:xfrm>
            <a:prstGeom prst="rect">
              <a:avLst/>
            </a:prstGeom>
          </p:spPr>
        </p:pic>
        <p:grpSp>
          <p:nvGrpSpPr>
            <p:cNvPr id="49" name="그룹 48"/>
            <p:cNvGrpSpPr/>
            <p:nvPr/>
          </p:nvGrpSpPr>
          <p:grpSpPr>
            <a:xfrm>
              <a:off x="1236094" y="2927451"/>
              <a:ext cx="8021570" cy="1452218"/>
              <a:chOff x="8940629" y="1066800"/>
              <a:chExt cx="8021570" cy="1452218"/>
            </a:xfrm>
          </p:grpSpPr>
          <p:pic>
            <p:nvPicPr>
              <p:cNvPr id="50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8940629" y="1394281"/>
                <a:ext cx="975954" cy="1042157"/>
              </a:xfrm>
              <a:prstGeom prst="rect">
                <a:avLst/>
              </a:prstGeom>
            </p:spPr>
          </p:pic>
          <p:pic>
            <p:nvPicPr>
              <p:cNvPr id="51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0868654" y="1394281"/>
                <a:ext cx="975954" cy="1042157"/>
              </a:xfrm>
              <a:prstGeom prst="rect">
                <a:avLst/>
              </a:prstGeom>
            </p:spPr>
          </p:pic>
          <p:pic>
            <p:nvPicPr>
              <p:cNvPr id="52" name="Picture 15"/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15546156" y="1066800"/>
                <a:ext cx="1416043" cy="1452218"/>
              </a:xfrm>
              <a:prstGeom prst="rect">
                <a:avLst/>
              </a:prstGeom>
            </p:spPr>
          </p:pic>
          <p:pic>
            <p:nvPicPr>
              <p:cNvPr id="53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2642077" y="1394281"/>
                <a:ext cx="975954" cy="1042157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1218672" y="6615660"/>
              <a:ext cx="8030123" cy="1035835"/>
              <a:chOff x="8929198" y="4758731"/>
              <a:chExt cx="8030123" cy="1035835"/>
            </a:xfrm>
          </p:grpSpPr>
          <p:pic>
            <p:nvPicPr>
              <p:cNvPr id="55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8929198" y="4758731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6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0883547" y="4758731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7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2730042" y="4758731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58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5989287" y="4758731"/>
                <a:ext cx="970034" cy="1035835"/>
              </a:xfrm>
              <a:prstGeom prst="rect">
                <a:avLst/>
              </a:prstGeom>
            </p:spPr>
          </p:pic>
        </p:grpSp>
        <p:grpSp>
          <p:nvGrpSpPr>
            <p:cNvPr id="59" name="그룹 58"/>
            <p:cNvGrpSpPr/>
            <p:nvPr/>
          </p:nvGrpSpPr>
          <p:grpSpPr>
            <a:xfrm>
              <a:off x="1262978" y="9837262"/>
              <a:ext cx="7939985" cy="1049367"/>
              <a:chOff x="8967513" y="7976611"/>
              <a:chExt cx="7939985" cy="1049367"/>
            </a:xfrm>
          </p:grpSpPr>
          <p:pic>
            <p:nvPicPr>
              <p:cNvPr id="60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0738611" y="799014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61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2543873" y="799014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62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5937464" y="799014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63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8967513" y="7976611"/>
                <a:ext cx="970034" cy="1035835"/>
              </a:xfrm>
              <a:prstGeom prst="rect">
                <a:avLst/>
              </a:prstGeom>
            </p:spPr>
          </p:pic>
        </p:grpSp>
        <p:grpSp>
          <p:nvGrpSpPr>
            <p:cNvPr id="64" name="그룹 63"/>
            <p:cNvGrpSpPr/>
            <p:nvPr/>
          </p:nvGrpSpPr>
          <p:grpSpPr>
            <a:xfrm>
              <a:off x="1235986" y="7842351"/>
              <a:ext cx="8099824" cy="1552207"/>
              <a:chOff x="8940521" y="5981700"/>
              <a:chExt cx="8099824" cy="1552207"/>
            </a:xfrm>
          </p:grpSpPr>
          <p:pic>
            <p:nvPicPr>
              <p:cNvPr id="65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8940521" y="638927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66" name="Picture 15"/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10607357" y="5981700"/>
                <a:ext cx="1407452" cy="1443408"/>
              </a:xfrm>
              <a:prstGeom prst="rect">
                <a:avLst/>
              </a:prstGeom>
            </p:spPr>
          </p:pic>
          <p:pic>
            <p:nvPicPr>
              <p:cNvPr id="67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4353973" y="6389273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68" name="Picture 23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12580547" y="6386936"/>
                <a:ext cx="970034" cy="1035835"/>
              </a:xfrm>
              <a:prstGeom prst="rect">
                <a:avLst/>
              </a:prstGeom>
            </p:spPr>
          </p:pic>
          <p:pic>
            <p:nvPicPr>
              <p:cNvPr id="69" name="Picture 15"/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15632893" y="6090499"/>
                <a:ext cx="1407452" cy="1443408"/>
              </a:xfrm>
              <a:prstGeom prst="rect">
                <a:avLst/>
              </a:prstGeom>
            </p:spPr>
          </p:pic>
        </p:grpSp>
      </p:grpSp>
      <p:sp>
        <p:nvSpPr>
          <p:cNvPr id="33" name="TextBox 33"/>
          <p:cNvSpPr txBox="1"/>
          <p:nvPr/>
        </p:nvSpPr>
        <p:spPr>
          <a:xfrm>
            <a:off x="668206" y="2061286"/>
            <a:ext cx="679958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9600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WARNING</a:t>
            </a:r>
          </a:p>
        </p:txBody>
      </p:sp>
      <p:sp>
        <p:nvSpPr>
          <p:cNvPr id="70" name="Freeform 10"/>
          <p:cNvSpPr/>
          <p:nvPr/>
        </p:nvSpPr>
        <p:spPr>
          <a:xfrm flipH="1">
            <a:off x="8512335" y="4737277"/>
            <a:ext cx="571610" cy="533158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10"/>
          <p:cNvSpPr/>
          <p:nvPr/>
        </p:nvSpPr>
        <p:spPr>
          <a:xfrm flipH="1">
            <a:off x="8512335" y="6956908"/>
            <a:ext cx="571610" cy="533158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079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0179" y="1000571"/>
            <a:ext cx="9099121" cy="8257729"/>
            <a:chOff x="0" y="0"/>
            <a:chExt cx="2396476" cy="2174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476" cy="2174875"/>
            </a:xfrm>
            <a:custGeom>
              <a:avLst/>
              <a:gdLst/>
              <a:ahLst/>
              <a:cxnLst/>
              <a:rect l="l" t="t" r="r" b="b"/>
              <a:pathLst>
                <a:path w="2396476" h="2174875">
                  <a:moveTo>
                    <a:pt x="41691" y="0"/>
                  </a:moveTo>
                  <a:lnTo>
                    <a:pt x="2354785" y="0"/>
                  </a:lnTo>
                  <a:cubicBezTo>
                    <a:pt x="2377810" y="0"/>
                    <a:pt x="2396476" y="18666"/>
                    <a:pt x="2396476" y="41691"/>
                  </a:cubicBezTo>
                  <a:lnTo>
                    <a:pt x="2396476" y="2133184"/>
                  </a:lnTo>
                  <a:cubicBezTo>
                    <a:pt x="2396476" y="2156209"/>
                    <a:pt x="2377810" y="2174875"/>
                    <a:pt x="2354785" y="2174875"/>
                  </a:cubicBezTo>
                  <a:lnTo>
                    <a:pt x="41691" y="2174875"/>
                  </a:lnTo>
                  <a:cubicBezTo>
                    <a:pt x="18666" y="2174875"/>
                    <a:pt x="0" y="2156209"/>
                    <a:pt x="0" y="2133184"/>
                  </a:cubicBezTo>
                  <a:lnTo>
                    <a:pt x="0" y="41691"/>
                  </a:lnTo>
                  <a:cubicBezTo>
                    <a:pt x="0" y="18666"/>
                    <a:pt x="18666" y="0"/>
                    <a:pt x="4169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96476" cy="2203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18197" y="4381500"/>
            <a:ext cx="1374203" cy="163603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50034" y="2813632"/>
            <a:ext cx="6819357" cy="556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396000">
              <a:lnSpc>
                <a:spcPts val="3080"/>
              </a:lnSpc>
              <a:buAutoNum type="arabicPeriod"/>
            </a:pPr>
            <a:r>
              <a:rPr lang="ko-KR" altLang="en-US" sz="3600" dirty="0" err="1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은식이의</a:t>
            </a:r>
            <a:r>
              <a:rPr lang="ko-KR" altLang="en-US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 현재 위치를 찾아낸다</a:t>
            </a:r>
            <a:r>
              <a:rPr lang="en-US" altLang="ko-KR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.</a:t>
            </a:r>
          </a:p>
          <a:p>
            <a:pPr marL="457200" indent="-396000">
              <a:lnSpc>
                <a:spcPts val="3080"/>
              </a:lnSpc>
              <a:buAutoNum type="arabicPeriod"/>
            </a:pPr>
            <a:endParaRPr lang="en-US" altLang="ko-KR" sz="3600" dirty="0">
              <a:solidFill>
                <a:srgbClr val="FFFFFF"/>
              </a:solidFill>
              <a:latin typeface="Garet"/>
            </a:endParaRPr>
          </a:p>
          <a:p>
            <a:pPr marL="457200" indent="-396000">
              <a:lnSpc>
                <a:spcPts val="3080"/>
              </a:lnSpc>
              <a:buAutoNum type="arabicPeriod"/>
            </a:pPr>
            <a:endParaRPr lang="en-US" altLang="ko-KR" sz="3600" dirty="0">
              <a:solidFill>
                <a:srgbClr val="FFFFFF"/>
              </a:solidFill>
              <a:latin typeface="Garet"/>
            </a:endParaRPr>
          </a:p>
          <a:p>
            <a:pPr marL="457200" indent="-396000">
              <a:lnSpc>
                <a:spcPts val="3080"/>
              </a:lnSpc>
              <a:buAutoNum type="arabicPeriod"/>
            </a:pPr>
            <a:endParaRPr lang="en-US" altLang="ko-KR" sz="3600" dirty="0">
              <a:solidFill>
                <a:srgbClr val="FFFFFF"/>
              </a:solidFill>
              <a:latin typeface="Garet"/>
            </a:endParaRPr>
          </a:p>
          <a:p>
            <a:pPr marL="457200" indent="-396000">
              <a:lnSpc>
                <a:spcPts val="3080"/>
              </a:lnSpc>
              <a:buAutoNum type="arabicPeriod"/>
            </a:pPr>
            <a:r>
              <a:rPr lang="en-US" altLang="ko-KR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‘a’</a:t>
            </a:r>
            <a:r>
              <a:rPr lang="ko-KR" altLang="en-US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는 왼쪽으로 </a:t>
            </a:r>
            <a:r>
              <a:rPr lang="ko-KR" altLang="en-US" sz="3600" dirty="0" err="1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한칸</a:t>
            </a:r>
            <a:r>
              <a:rPr lang="en-US" altLang="ko-KR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,‘s’</a:t>
            </a:r>
            <a:r>
              <a:rPr lang="ko-KR" altLang="en-US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는 뒤로 </a:t>
            </a:r>
            <a:r>
              <a:rPr lang="ko-KR" altLang="en-US" sz="3600" dirty="0" err="1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한칸</a:t>
            </a:r>
            <a:r>
              <a:rPr lang="en-US" altLang="ko-KR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, ‘d’</a:t>
            </a:r>
            <a:r>
              <a:rPr lang="ko-KR" altLang="en-US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는 오른쪽으로 </a:t>
            </a:r>
            <a:r>
              <a:rPr lang="ko-KR" altLang="en-US" sz="3600" dirty="0" err="1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한칸</a:t>
            </a:r>
            <a:r>
              <a:rPr lang="en-US" altLang="ko-KR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, ‘w’</a:t>
            </a:r>
            <a:r>
              <a:rPr lang="ko-KR" altLang="en-US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는 위로 </a:t>
            </a:r>
            <a:r>
              <a:rPr lang="ko-KR" altLang="en-US" sz="3600" dirty="0" err="1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한칸</a:t>
            </a:r>
            <a:r>
              <a:rPr lang="ko-KR" altLang="en-US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 이동</a:t>
            </a:r>
            <a:r>
              <a:rPr lang="en-US" altLang="ko-KR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.</a:t>
            </a:r>
          </a:p>
          <a:p>
            <a:pPr marL="457200" indent="-396000">
              <a:lnSpc>
                <a:spcPts val="3080"/>
              </a:lnSpc>
              <a:buAutoNum type="arabicPeriod"/>
            </a:pPr>
            <a:endParaRPr lang="en-US" altLang="ko-KR" sz="3600" dirty="0">
              <a:solidFill>
                <a:srgbClr val="FFFFFF"/>
              </a:solidFill>
              <a:latin typeface="Garet"/>
            </a:endParaRPr>
          </a:p>
          <a:p>
            <a:pPr marL="457200" indent="-396000">
              <a:lnSpc>
                <a:spcPts val="3080"/>
              </a:lnSpc>
              <a:buAutoNum type="arabicPeriod"/>
            </a:pPr>
            <a:endParaRPr lang="en-US" altLang="ko-KR" sz="3600" dirty="0">
              <a:solidFill>
                <a:srgbClr val="FFFFFF"/>
              </a:solidFill>
              <a:latin typeface="Garet"/>
            </a:endParaRPr>
          </a:p>
          <a:p>
            <a:pPr marL="457200" indent="-396000">
              <a:lnSpc>
                <a:spcPts val="3080"/>
              </a:lnSpc>
              <a:buAutoNum type="arabicPeriod"/>
            </a:pPr>
            <a:endParaRPr lang="en-US" altLang="ko-KR" sz="3600" dirty="0">
              <a:solidFill>
                <a:srgbClr val="FFFFFF"/>
              </a:solidFill>
              <a:latin typeface="Garet"/>
            </a:endParaRPr>
          </a:p>
          <a:p>
            <a:pPr marL="457200" indent="-396000">
              <a:lnSpc>
                <a:spcPts val="3080"/>
              </a:lnSpc>
              <a:buAutoNum type="arabicPeriod" startAt="3"/>
            </a:pPr>
            <a:r>
              <a:rPr lang="ko-KR" altLang="en-US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주어진 </a:t>
            </a:r>
            <a:r>
              <a:rPr lang="ko-KR" altLang="en-US" sz="3600" dirty="0" err="1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입력키에</a:t>
            </a:r>
            <a:r>
              <a:rPr lang="ko-KR" altLang="en-US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 따라 움직였을 때</a:t>
            </a:r>
            <a:r>
              <a:rPr lang="en-US" altLang="ko-KR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, </a:t>
            </a:r>
            <a:r>
              <a:rPr lang="ko-KR" altLang="en-US" sz="3600" dirty="0" err="1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은식이가</a:t>
            </a:r>
            <a:r>
              <a:rPr lang="ko-KR" altLang="en-US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 먹은 버섯의 숫자를 알아내라</a:t>
            </a:r>
            <a:r>
              <a:rPr lang="en-US" altLang="ko-KR" sz="3600" dirty="0">
                <a:solidFill>
                  <a:srgbClr val="FFFFFF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0034" y="747405"/>
            <a:ext cx="645215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8000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GAME RULE</a:t>
            </a:r>
          </a:p>
        </p:txBody>
      </p:sp>
      <p:pic>
        <p:nvPicPr>
          <p:cNvPr id="27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17566" y="3117065"/>
            <a:ext cx="970034" cy="1035835"/>
          </a:xfrm>
          <a:prstGeom prst="rect">
            <a:avLst/>
          </a:prstGeom>
        </p:spPr>
      </p:pic>
      <p:pic>
        <p:nvPicPr>
          <p:cNvPr id="29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97000" y="1394281"/>
            <a:ext cx="975954" cy="104215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686800" y="2713214"/>
            <a:ext cx="8015650" cy="1443408"/>
            <a:chOff x="8923207" y="2709492"/>
            <a:chExt cx="8015650" cy="1443408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3207" y="3117065"/>
              <a:ext cx="970034" cy="1035835"/>
            </a:xfrm>
            <a:prstGeom prst="rect">
              <a:avLst/>
            </a:prstGeom>
          </p:spPr>
        </p:pic>
        <p:pic>
          <p:nvPicPr>
            <p:cNvPr id="31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718498" y="2709492"/>
              <a:ext cx="1407452" cy="1443408"/>
            </a:xfrm>
            <a:prstGeom prst="rect">
              <a:avLst/>
            </a:prstGeom>
          </p:spPr>
        </p:pic>
        <p:pic>
          <p:nvPicPr>
            <p:cNvPr id="32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968823" y="3117065"/>
              <a:ext cx="970034" cy="1035835"/>
            </a:xfrm>
            <a:prstGeom prst="rect">
              <a:avLst/>
            </a:prstGeom>
          </p:spPr>
        </p:pic>
        <p:pic>
          <p:nvPicPr>
            <p:cNvPr id="39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659688" y="3117065"/>
              <a:ext cx="970034" cy="1035835"/>
            </a:xfrm>
            <a:prstGeom prst="rect">
              <a:avLst/>
            </a:prstGeom>
          </p:spPr>
        </p:pic>
      </p:grpSp>
      <p:pic>
        <p:nvPicPr>
          <p:cNvPr id="47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97000" y="7990143"/>
            <a:ext cx="970034" cy="103583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704222" y="1070522"/>
            <a:ext cx="8021570" cy="1452218"/>
            <a:chOff x="8940629" y="1066800"/>
            <a:chExt cx="8021570" cy="1452218"/>
          </a:xfrm>
        </p:grpSpPr>
        <p:pic>
          <p:nvPicPr>
            <p:cNvPr id="26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40629" y="1394281"/>
              <a:ext cx="975954" cy="1042157"/>
            </a:xfrm>
            <a:prstGeom prst="rect">
              <a:avLst/>
            </a:prstGeom>
          </p:spPr>
        </p:pic>
        <p:pic>
          <p:nvPicPr>
            <p:cNvPr id="35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868654" y="1394281"/>
              <a:ext cx="975954" cy="1042157"/>
            </a:xfrm>
            <a:prstGeom prst="rect">
              <a:avLst/>
            </a:prstGeom>
          </p:spPr>
        </p:pic>
        <p:pic>
          <p:nvPicPr>
            <p:cNvPr id="50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5546156" y="1066800"/>
              <a:ext cx="1416043" cy="1452218"/>
            </a:xfrm>
            <a:prstGeom prst="rect">
              <a:avLst/>
            </a:prstGeom>
          </p:spPr>
        </p:pic>
        <p:pic>
          <p:nvPicPr>
            <p:cNvPr id="51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642077" y="1394281"/>
              <a:ext cx="975954" cy="104215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8686800" y="4758731"/>
            <a:ext cx="8030123" cy="1035835"/>
            <a:chOff x="8929198" y="4758731"/>
            <a:chExt cx="8030123" cy="1035835"/>
          </a:xfrm>
        </p:grpSpPr>
        <p:pic>
          <p:nvPicPr>
            <p:cNvPr id="33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9198" y="4758731"/>
              <a:ext cx="970034" cy="1035835"/>
            </a:xfrm>
            <a:prstGeom prst="rect">
              <a:avLst/>
            </a:prstGeom>
          </p:spPr>
        </p:pic>
        <p:pic>
          <p:nvPicPr>
            <p:cNvPr id="40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883547" y="4758731"/>
              <a:ext cx="970034" cy="1035835"/>
            </a:xfrm>
            <a:prstGeom prst="rect">
              <a:avLst/>
            </a:prstGeom>
          </p:spPr>
        </p:pic>
        <p:pic>
          <p:nvPicPr>
            <p:cNvPr id="41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730042" y="4758731"/>
              <a:ext cx="970034" cy="1035835"/>
            </a:xfrm>
            <a:prstGeom prst="rect">
              <a:avLst/>
            </a:prstGeom>
          </p:spPr>
        </p:pic>
        <p:pic>
          <p:nvPicPr>
            <p:cNvPr id="52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989287" y="4758731"/>
              <a:ext cx="970034" cy="103583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8731106" y="7980333"/>
            <a:ext cx="7939985" cy="1049367"/>
            <a:chOff x="8967513" y="7976611"/>
            <a:chExt cx="7939985" cy="1049367"/>
          </a:xfrm>
        </p:grpSpPr>
        <p:pic>
          <p:nvPicPr>
            <p:cNvPr id="44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738611" y="7990143"/>
              <a:ext cx="970034" cy="1035835"/>
            </a:xfrm>
            <a:prstGeom prst="rect">
              <a:avLst/>
            </a:prstGeom>
          </p:spPr>
        </p:pic>
        <p:pic>
          <p:nvPicPr>
            <p:cNvPr id="45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543873" y="7990143"/>
              <a:ext cx="970034" cy="1035835"/>
            </a:xfrm>
            <a:prstGeom prst="rect">
              <a:avLst/>
            </a:prstGeom>
          </p:spPr>
        </p:pic>
        <p:pic>
          <p:nvPicPr>
            <p:cNvPr id="48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937464" y="7990143"/>
              <a:ext cx="970034" cy="1035835"/>
            </a:xfrm>
            <a:prstGeom prst="rect">
              <a:avLst/>
            </a:prstGeom>
          </p:spPr>
        </p:pic>
        <p:pic>
          <p:nvPicPr>
            <p:cNvPr id="54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67513" y="7976611"/>
              <a:ext cx="970034" cy="103583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8704114" y="5985422"/>
            <a:ext cx="8099824" cy="1552207"/>
            <a:chOff x="8940521" y="5981700"/>
            <a:chExt cx="8099824" cy="1552207"/>
          </a:xfrm>
        </p:grpSpPr>
        <p:pic>
          <p:nvPicPr>
            <p:cNvPr id="34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40521" y="6389273"/>
              <a:ext cx="970034" cy="1035835"/>
            </a:xfrm>
            <a:prstGeom prst="rect">
              <a:avLst/>
            </a:prstGeom>
          </p:spPr>
        </p:pic>
        <p:pic>
          <p:nvPicPr>
            <p:cNvPr id="37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607357" y="5981700"/>
              <a:ext cx="1407452" cy="1443408"/>
            </a:xfrm>
            <a:prstGeom prst="rect">
              <a:avLst/>
            </a:prstGeom>
          </p:spPr>
        </p:pic>
        <p:pic>
          <p:nvPicPr>
            <p:cNvPr id="43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353973" y="6389273"/>
              <a:ext cx="970034" cy="1035835"/>
            </a:xfrm>
            <a:prstGeom prst="rect">
              <a:avLst/>
            </a:prstGeom>
          </p:spPr>
        </p:pic>
        <p:pic>
          <p:nvPicPr>
            <p:cNvPr id="53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580547" y="6386936"/>
              <a:ext cx="970034" cy="1035835"/>
            </a:xfrm>
            <a:prstGeom prst="rect">
              <a:avLst/>
            </a:prstGeom>
          </p:spPr>
        </p:pic>
        <p:pic>
          <p:nvPicPr>
            <p:cNvPr id="55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5632893" y="6090499"/>
              <a:ext cx="1407452" cy="1443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18499" y="3091873"/>
            <a:ext cx="840801" cy="8407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944" t="-53048" r="-10964" b="-2831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418499" y="2060287"/>
            <a:ext cx="840801" cy="84079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64856" t="-391570" r="-289609" b="-49013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6418499" y="1028700"/>
            <a:ext cx="840801" cy="84079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0825" t="-89286" r="-43999" b="-7295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5466216" y="7434938"/>
            <a:ext cx="1793084" cy="179308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Copy a note, drag to the board, and write your ideas.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4073" y="6936876"/>
            <a:ext cx="5288974" cy="2466975"/>
            <a:chOff x="0" y="0"/>
            <a:chExt cx="3990078" cy="18611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990078" cy="1861122"/>
            </a:xfrm>
            <a:custGeom>
              <a:avLst/>
              <a:gdLst/>
              <a:ahLst/>
              <a:cxnLst/>
              <a:rect l="l" t="t" r="r" b="b"/>
              <a:pathLst>
                <a:path w="3990078" h="1861122">
                  <a:moveTo>
                    <a:pt x="43914" y="0"/>
                  </a:moveTo>
                  <a:lnTo>
                    <a:pt x="3946165" y="0"/>
                  </a:lnTo>
                  <a:cubicBezTo>
                    <a:pt x="3970417" y="0"/>
                    <a:pt x="3990078" y="19661"/>
                    <a:pt x="3990078" y="43914"/>
                  </a:cubicBezTo>
                  <a:lnTo>
                    <a:pt x="3990078" y="1817208"/>
                  </a:lnTo>
                  <a:cubicBezTo>
                    <a:pt x="3990078" y="1828855"/>
                    <a:pt x="3985452" y="1840024"/>
                    <a:pt x="3977216" y="1848260"/>
                  </a:cubicBezTo>
                  <a:cubicBezTo>
                    <a:pt x="3968981" y="1856495"/>
                    <a:pt x="3957811" y="1861122"/>
                    <a:pt x="3946165" y="1861122"/>
                  </a:cubicBezTo>
                  <a:lnTo>
                    <a:pt x="43914" y="1861122"/>
                  </a:lnTo>
                  <a:cubicBezTo>
                    <a:pt x="19661" y="1861122"/>
                    <a:pt x="0" y="1841461"/>
                    <a:pt x="0" y="1817208"/>
                  </a:cubicBezTo>
                  <a:lnTo>
                    <a:pt x="0" y="43914"/>
                  </a:lnTo>
                  <a:cubicBezTo>
                    <a:pt x="0" y="32267"/>
                    <a:pt x="4627" y="21097"/>
                    <a:pt x="12862" y="12862"/>
                  </a:cubicBezTo>
                  <a:cubicBezTo>
                    <a:pt x="21097" y="4627"/>
                    <a:pt x="32267" y="0"/>
                    <a:pt x="439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990078" cy="1889697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Garet Bold"/>
                </a:rPr>
                <a:t>Tip: </a:t>
              </a:r>
              <a:r>
                <a:rPr lang="en-US" sz="1500" dirty="0">
                  <a:solidFill>
                    <a:srgbClr val="000000"/>
                  </a:solidFill>
                  <a:latin typeface="Garet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 algn="l">
                <a:lnSpc>
                  <a:spcPts val="2100"/>
                </a:lnSpc>
              </a:pPr>
              <a:endParaRPr lang="en-US" sz="1500" dirty="0">
                <a:solidFill>
                  <a:srgbClr val="000000"/>
                </a:solidFill>
                <a:latin typeface="Garet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Garet Bold"/>
                </a:rPr>
                <a:t>Right-click</a:t>
              </a:r>
              <a:r>
                <a:rPr lang="en-US" sz="1500" dirty="0">
                  <a:solidFill>
                    <a:srgbClr val="000000"/>
                  </a:solidFill>
                  <a:latin typeface="Garet"/>
                </a:rPr>
                <a:t> on the </a:t>
              </a:r>
              <a:r>
                <a:rPr lang="en-US" sz="1500" dirty="0">
                  <a:solidFill>
                    <a:srgbClr val="000000"/>
                  </a:solidFill>
                  <a:latin typeface="Garet Bold"/>
                </a:rPr>
                <a:t>background</a:t>
              </a:r>
              <a:r>
                <a:rPr lang="en-US" sz="1500" dirty="0">
                  <a:solidFill>
                    <a:srgbClr val="000000"/>
                  </a:solidFill>
                  <a:latin typeface="Garet"/>
                </a:rPr>
                <a:t> of the slide, or on the </a:t>
              </a:r>
              <a:r>
                <a:rPr lang="en-US" sz="1500" dirty="0">
                  <a:solidFill>
                    <a:srgbClr val="000000"/>
                  </a:solidFill>
                  <a:latin typeface="Garet Bold"/>
                </a:rPr>
                <a:t>thumbnail</a:t>
              </a:r>
              <a:r>
                <a:rPr lang="en-US" sz="1500" dirty="0">
                  <a:solidFill>
                    <a:srgbClr val="000000"/>
                  </a:solidFill>
                  <a:latin typeface="Garet"/>
                </a:rPr>
                <a:t> below, for the option to </a:t>
              </a:r>
              <a:r>
                <a:rPr lang="en-US" sz="1500" dirty="0">
                  <a:solidFill>
                    <a:srgbClr val="000000"/>
                  </a:solidFill>
                  <a:latin typeface="Garet Bold"/>
                </a:rPr>
                <a:t>expand</a:t>
              </a:r>
              <a:r>
                <a:rPr lang="en-US" sz="1500" dirty="0">
                  <a:solidFill>
                    <a:srgbClr val="000000"/>
                  </a:solidFill>
                  <a:latin typeface="Garet"/>
                </a:rPr>
                <a:t> this page into a </a:t>
              </a:r>
              <a:r>
                <a:rPr lang="en-US" sz="1500" dirty="0">
                  <a:solidFill>
                    <a:srgbClr val="000000"/>
                  </a:solidFill>
                  <a:latin typeface="Garet Bold"/>
                </a:rPr>
                <a:t>whiteboard</a:t>
              </a:r>
              <a:r>
                <a:rPr lang="en-US" sz="1500" dirty="0">
                  <a:solidFill>
                    <a:srgbClr val="000000"/>
                  </a:solidFill>
                  <a:latin typeface="Garet"/>
                </a:rPr>
                <a:t> for more space!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flipH="1">
            <a:off x="1028700" y="110063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3329499" y="7465216"/>
            <a:ext cx="1793084" cy="179308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Copy a note, drag to the board, and write your ideas.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193515" y="7465216"/>
            <a:ext cx="1793084" cy="179308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Garet"/>
                </a:rPr>
                <a:t>Copy a note, drag to the board, and write your ideas.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81442" y="990600"/>
            <a:ext cx="65639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WHITEBOARD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1971213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99006" y="-1298925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4">
              <a:alphaModFix amt="18999"/>
              <a:extLst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1193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641278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/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/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/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/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50489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/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175823" y="2450388"/>
            <a:ext cx="8429262" cy="2554841"/>
            <a:chOff x="0" y="-9525"/>
            <a:chExt cx="11239015" cy="340645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11239015" cy="162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ko-KR" altLang="en-US" sz="8500" dirty="0">
                  <a:solidFill>
                    <a:srgbClr val="FF63D8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질문 </a:t>
              </a:r>
              <a:r>
                <a:rPr lang="ko-KR" altLang="en-US" sz="8500" dirty="0" err="1">
                  <a:solidFill>
                    <a:srgbClr val="FF63D8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있으신가요</a:t>
              </a:r>
              <a:r>
                <a:rPr lang="en-US" altLang="ko-KR" sz="8500" dirty="0">
                  <a:solidFill>
                    <a:srgbClr val="FF63D8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?</a:t>
              </a:r>
              <a:endParaRPr lang="en-US" sz="8500" dirty="0">
                <a:solidFill>
                  <a:srgbClr val="FF63D8"/>
                </a:solidFill>
                <a:latin typeface="DOSMyungjo" panose="02000604000000000000" pitchFamily="2" charset="-127"/>
                <a:ea typeface="DOSMyungjo" panose="02000604000000000000" pitchFamily="2" charset="-127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39630"/>
              <a:ext cx="11239015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INSERT A PARTING OR</a:t>
              </a:r>
            </a:p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call-to-action message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86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1971213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99006" y="-1298925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4">
              <a:alphaModFix amt="18999"/>
              <a:extLst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1193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641278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/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/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/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/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50489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/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175823" y="2450388"/>
            <a:ext cx="8429262" cy="2554841"/>
            <a:chOff x="0" y="-9525"/>
            <a:chExt cx="11239015" cy="340645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11239015" cy="162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 dirty="0">
                  <a:solidFill>
                    <a:srgbClr val="FF63D8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THANK YOU!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39630"/>
              <a:ext cx="11239015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INSERT A PARTING OR</a:t>
              </a:r>
            </a:p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call-to-action message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7934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314</Words>
  <Application>Microsoft Office PowerPoint</Application>
  <PresentationFormat>사용자 지정</PresentationFormat>
  <Paragraphs>70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Disket Mono</vt:lpstr>
      <vt:lpstr>Arcade Gamer</vt:lpstr>
      <vt:lpstr>Calibri</vt:lpstr>
      <vt:lpstr>Consolas</vt:lpstr>
      <vt:lpstr>Garet</vt:lpstr>
      <vt:lpstr>Curlz MT</vt:lpstr>
      <vt:lpstr>맑은 고딕</vt:lpstr>
      <vt:lpstr>DOSMyungjo</vt:lpstr>
      <vt:lpstr>Arial</vt:lpstr>
      <vt:lpstr>Garet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Neon Green Neon Pink Trendy Illustrative Creative Presentation</dc:title>
  <dc:creator>PC</dc:creator>
  <cp:lastModifiedBy>SIKLAB</cp:lastModifiedBy>
  <cp:revision>31</cp:revision>
  <dcterms:created xsi:type="dcterms:W3CDTF">2006-08-16T00:00:00Z</dcterms:created>
  <dcterms:modified xsi:type="dcterms:W3CDTF">2024-05-21T12:24:45Z</dcterms:modified>
  <dc:identifier>DAGEFLBdEp4</dc:identifier>
</cp:coreProperties>
</file>